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1958658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后，你会得到什么：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这个插件为什么会出现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12360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575</cp:revision>
  <dcterms:created xsi:type="dcterms:W3CDTF">2023-03-08T15:32:16Z</dcterms:created>
  <dcterms:modified xsi:type="dcterms:W3CDTF">2023-03-08T15:32:16Z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